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"/>
  </p:notesMasterIdLst>
  <p:handoutMasterIdLst>
    <p:handoutMasterId r:id="rId7"/>
  </p:handoutMasterIdLst>
  <p:sldIdLst>
    <p:sldId id="937" r:id="rId2"/>
    <p:sldId id="939" r:id="rId3"/>
    <p:sldId id="940" r:id="rId4"/>
    <p:sldId id="936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Homework #1, Task 1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See the next page (page 2) for a submission script example</a:t>
            </a: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56B2-1688-164A-B195-26B7E6A3BE2F}"/>
              </a:ext>
            </a:extLst>
          </p:cNvPr>
          <p:cNvSpPr txBox="1"/>
          <p:nvPr/>
        </p:nvSpPr>
        <p:spPr>
          <a:xfrm>
            <a:off x="48713" y="3821827"/>
            <a:ext cx="89616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modified. This input file was designed to be run within the regression test environment and not as a stand-alone case. You may copy over the file(s) or specify a direct path: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sz="1600" dirty="0" err="1"/>
              <a:t>muelu_xml_file_name</a:t>
            </a:r>
            <a:r>
              <a:rPr lang="en-US" sz="1600" dirty="0"/>
              <a:t>: 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/xml/</a:t>
            </a:r>
            <a:r>
              <a:rPr lang="en-US" sz="1600" dirty="0" err="1"/>
              <a:t>milestone.xml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mesh: 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/mesh/</a:t>
            </a:r>
            <a:r>
              <a:rPr lang="en-US" sz="1600" dirty="0" err="1"/>
              <a:t>threeBladeMesh.g</a:t>
            </a:r>
            <a:endParaRPr lang="en-US" sz="1600" dirty="0"/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Example Submission Script: one node, 16 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B51CE-36F7-4C49-876F-B16BF7C2DCB7}"/>
              </a:ext>
            </a:extLst>
          </p:cNvPr>
          <p:cNvSpPr txBox="1"/>
          <p:nvPr/>
        </p:nvSpPr>
        <p:spPr>
          <a:xfrm>
            <a:off x="487466" y="1002082"/>
            <a:ext cx="80771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#!/bin/bash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#SBATCH -J test                         # Job name</a:t>
            </a:r>
          </a:p>
          <a:p>
            <a:r>
              <a:rPr lang="en-US" sz="1600" dirty="0"/>
              <a:t>#SBATCH -o job.%</a:t>
            </a:r>
            <a:r>
              <a:rPr lang="en-US" sz="1600" dirty="0" err="1"/>
              <a:t>j.out</a:t>
            </a:r>
            <a:r>
              <a:rPr lang="en-US" sz="1600" dirty="0"/>
              <a:t>               # Name of </a:t>
            </a:r>
            <a:r>
              <a:rPr lang="en-US" sz="1600" dirty="0" err="1"/>
              <a:t>stdout</a:t>
            </a:r>
            <a:r>
              <a:rPr lang="en-US" sz="1600" dirty="0"/>
              <a:t> output file (%j expands to </a:t>
            </a:r>
            <a:r>
              <a:rPr lang="en-US" sz="1600" dirty="0" err="1"/>
              <a:t>jobId</a:t>
            </a:r>
            <a:r>
              <a:rPr lang="en-US" sz="1600" dirty="0"/>
              <a:t>)</a:t>
            </a:r>
          </a:p>
          <a:p>
            <a:r>
              <a:rPr lang="en-US" sz="1600" dirty="0"/>
              <a:t>#SBATCH -N 1                            # Total number of nodes requested</a:t>
            </a:r>
          </a:p>
          <a:p>
            <a:r>
              <a:rPr lang="en-US" sz="1600" dirty="0"/>
              <a:t>#SBATCH -n 16                           # Total number of </a:t>
            </a:r>
            <a:r>
              <a:rPr lang="en-US" sz="1600" dirty="0" err="1"/>
              <a:t>mpi</a:t>
            </a:r>
            <a:r>
              <a:rPr lang="en-US" sz="1600" dirty="0"/>
              <a:t> tasks requested</a:t>
            </a:r>
          </a:p>
          <a:p>
            <a:r>
              <a:rPr lang="en-US" sz="1600" dirty="0"/>
              <a:t>#SBATCH -t 00:15:00                  # Run time (</a:t>
            </a:r>
            <a:r>
              <a:rPr lang="en-US" sz="1600" dirty="0" err="1"/>
              <a:t>hh:mm:ss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PROG="/opt/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naluX</a:t>
            </a:r>
            <a:r>
              <a:rPr lang="en-US" sz="1600" dirty="0"/>
              <a:t>"</a:t>
            </a:r>
          </a:p>
          <a:p>
            <a:r>
              <a:rPr lang="en-US" sz="1600" dirty="0"/>
              <a:t>ARGS="-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dgNonConformalThreeBlade.i</a:t>
            </a:r>
            <a:r>
              <a:rPr lang="en-US" sz="1600" dirty="0"/>
              <a:t> -o </a:t>
            </a:r>
            <a:r>
              <a:rPr lang="en-US" sz="1600" dirty="0" err="1"/>
              <a:t>output.log</a:t>
            </a:r>
            <a:r>
              <a:rPr lang="en-US" sz="1600" dirty="0"/>
              <a:t>"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### ---------------------------------------</a:t>
            </a:r>
          </a:p>
          <a:p>
            <a:r>
              <a:rPr lang="en-US" sz="1600" dirty="0"/>
              <a:t>### BEGINNING OF EXECUTION</a:t>
            </a:r>
          </a:p>
          <a:p>
            <a:r>
              <a:rPr lang="en-US" sz="1600" dirty="0"/>
              <a:t>### ---------------------------------------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mpiexec</a:t>
            </a:r>
            <a:r>
              <a:rPr lang="en-US" sz="1600" dirty="0"/>
              <a:t> $PROG $ARGS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1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Homework #1, Task 2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</a:t>
            </a:r>
            <a:r>
              <a:rPr lang="en-US" altLang="en-US" sz="1800">
                <a:solidFill>
                  <a:schemeClr val="tx1"/>
                </a:solidFill>
              </a:rPr>
              <a:t>size?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solidFill>
                  <a:schemeClr val="tx1"/>
                </a:solidFill>
              </a:rPr>
              <a:t>What </a:t>
            </a:r>
            <a:r>
              <a:rPr lang="en-US" altLang="en-US" sz="1800" dirty="0">
                <a:solidFill>
                  <a:schemeClr val="tx1"/>
                </a:solidFill>
              </a:rPr>
              <a:t>happens if you change the velocity hybrid parameter to: velocity: 0.0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2A20A-FA7C-0941-A232-B6B0F08A9C1A}"/>
              </a:ext>
            </a:extLst>
          </p:cNvPr>
          <p:cNvSpPr txBox="1"/>
          <p:nvPr/>
        </p:nvSpPr>
        <p:spPr>
          <a:xfrm>
            <a:off x="281140" y="4897347"/>
            <a:ext cx="8581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 as with task #1</a:t>
            </a:r>
          </a:p>
        </p:txBody>
      </p: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Homework #1 Task 3: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666662" cy="549751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</a:t>
            </a:r>
            <a:r>
              <a:rPr lang="en-US" altLang="en-US" sz="1800">
                <a:solidFill>
                  <a:schemeClr val="tx1"/>
                </a:solidFill>
              </a:rPr>
              <a:t>= 0.1 </a:t>
            </a:r>
            <a:r>
              <a:rPr lang="en-US" altLang="en-US" sz="1800" dirty="0">
                <a:solidFill>
                  <a:schemeClr val="tx1"/>
                </a:solidFill>
              </a:rPr>
              <a:t>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97" y="2290522"/>
            <a:ext cx="1968406" cy="13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3936</TotalTime>
  <Words>669</Words>
  <Application>Microsoft Macintosh PowerPoint</Application>
  <PresentationFormat>On-screen Show (4:3)</PresentationFormat>
  <Paragraphs>58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Garamond</vt:lpstr>
      <vt:lpstr>Gill Sans MT</vt:lpstr>
      <vt:lpstr>Symbol</vt:lpstr>
      <vt:lpstr>Trebuchet MS</vt:lpstr>
      <vt:lpstr>Sandia2018_4x3</vt:lpstr>
      <vt:lpstr>Homework #1, Task 1 of 3</vt:lpstr>
      <vt:lpstr>Example Submission Script: one node, 16 cores</vt:lpstr>
      <vt:lpstr>Homework #1, Task 2 of 3</vt:lpstr>
      <vt:lpstr>Homework #1 Task 3: Specified Pressure Drop Laminar Pipe Flow: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151</cp:revision>
  <cp:lastPrinted>2018-04-25T01:24:59Z</cp:lastPrinted>
  <dcterms:created xsi:type="dcterms:W3CDTF">2017-10-14T01:15:26Z</dcterms:created>
  <dcterms:modified xsi:type="dcterms:W3CDTF">2020-01-29T21:22:00Z</dcterms:modified>
</cp:coreProperties>
</file>